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Byzantine and Islamic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040" y="764373"/>
            <a:ext cx="6252159" cy="5855368"/>
          </a:xfrm>
        </p:spPr>
        <p:txBody>
          <a:bodyPr>
            <a:normAutofit/>
          </a:bodyPr>
          <a:lstStyle/>
          <a:p>
            <a:r>
              <a:rPr lang="en-US" dirty="0"/>
              <a:t>Apse mosaic of the Virgin and </a:t>
            </a:r>
            <a:r>
              <a:rPr lang="en-US" dirty="0" smtClean="0"/>
              <a:t>Child in </a:t>
            </a:r>
            <a:r>
              <a:rPr lang="en-US" dirty="0" err="1" smtClean="0"/>
              <a:t>hagia</a:t>
            </a:r>
            <a:r>
              <a:rPr lang="en-US" dirty="0" smtClean="0"/>
              <a:t> </a:t>
            </a:r>
            <a:r>
              <a:rPr lang="en-US" dirty="0" err="1" smtClean="0"/>
              <a:t>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0" y="-63926"/>
            <a:ext cx="4878891" cy="69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a.d.</a:t>
            </a:r>
            <a:r>
              <a:rPr lang="en-US" sz="7200" dirty="0" smtClean="0"/>
              <a:t> 476-a.d. 1453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During this time period we see very detailed art. Mosaics, architecture, and maze-like designs. Most art is found in the eastern Rome area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9576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Was a Christian church, then a mosque, now a museum. </a:t>
            </a:r>
          </a:p>
          <a:p>
            <a:r>
              <a:rPr lang="en-US" sz="3600" dirty="0" smtClean="0"/>
              <a:t>Located in Istanbul, Turkey.</a:t>
            </a:r>
          </a:p>
          <a:p>
            <a:r>
              <a:rPr lang="en-US" sz="3600" dirty="0" smtClean="0"/>
              <a:t>Said to be the turning point of architecture.</a:t>
            </a:r>
          </a:p>
          <a:p>
            <a:r>
              <a:rPr lang="en-US" sz="3600" dirty="0" smtClean="0"/>
              <a:t>Epitome of byzantine architecture with it’s big dome.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841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226" y="455277"/>
            <a:ext cx="8765032" cy="58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0" y="-1484290"/>
            <a:ext cx="7188558" cy="8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 of Cordoba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Located in Spain, now serves as a cathedral. </a:t>
            </a:r>
          </a:p>
          <a:p>
            <a:r>
              <a:rPr lang="en-US" sz="4800" dirty="0" smtClean="0"/>
              <a:t>Has been expanded by Muslim rulers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687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890" y="389148"/>
            <a:ext cx="8720733" cy="60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4" y="-132048"/>
            <a:ext cx="8345510" cy="69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612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</TotalTime>
  <Words>103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Byzantine and Islamic</vt:lpstr>
      <vt:lpstr>a.d. 476-a.d. 1453</vt:lpstr>
      <vt:lpstr>Hagia Sophia</vt:lpstr>
      <vt:lpstr>PowerPoint Presentation</vt:lpstr>
      <vt:lpstr>PowerPoint Presentation</vt:lpstr>
      <vt:lpstr>PowerPoint Presentation</vt:lpstr>
      <vt:lpstr>Mosque of Cordoba</vt:lpstr>
      <vt:lpstr>PowerPoint Presentation</vt:lpstr>
      <vt:lpstr>PowerPoint Presentation</vt:lpstr>
      <vt:lpstr>Apse mosaic of the Virgin and Child in hagia sophia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and Islamic</dc:title>
  <dc:creator>Kristen Treglown</dc:creator>
  <cp:lastModifiedBy>Kristen Treglown</cp:lastModifiedBy>
  <cp:revision>3</cp:revision>
  <dcterms:created xsi:type="dcterms:W3CDTF">2017-09-18T14:41:00Z</dcterms:created>
  <dcterms:modified xsi:type="dcterms:W3CDTF">2017-09-18T15:07:32Z</dcterms:modified>
</cp:coreProperties>
</file>